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Vfriends: Connecting Students &amp; Problem Solvers to Excel Together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Vfriends is dedicated to fostering a collaborative environment where every student at VIT can thrive, both academically and personally.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11748730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Join Vfriends Today: Solve, Socialize, Succeed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Become an integral part of our growing community.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2091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100%</a:t>
            </a:r>
            <a:endParaRPr lang="en-US" sz="4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2425898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Inclusion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82241" y="6541175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Everyone belongs, whether you're seeking help or offering expertise.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0504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Earn</a:t>
            </a:r>
            <a:endParaRPr lang="en-US" sz="4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425898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Reputation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30654" y="6541175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points, build your profile, and maintain your problem-solving streak.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88918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Grow</a:t>
            </a:r>
            <a:endParaRPr lang="en-US" sz="4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2425898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Together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067" y="6541175"/>
            <a:ext cx="41690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 academic excellence and effortless social connection through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148"/>
            <a:ext cx="9258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Challenge Students Face at VIT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Unresolved Doubts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Academic and non-academic questions frequently go unanswered due to time constraints, hindering progress.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Lack of Community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centralized, supportive platform for quick, reliable help is often missing.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Finding Mentors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struggle to identify motivated and reliable peer problem solvers.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159609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Introducing Vfriends: Your Academic &amp; Social Hub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87" y="1601629"/>
            <a:ext cx="6425922" cy="6425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611" y="1559243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Vfriends is an intuitive platform designed to help VIT students overcome their challenges by connecting them with a supportive community. It's a place where learning and collaboration flourish.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2611" y="2633186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to solve academic and personal doubts.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2611" y="3000494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 as a Student seeking help or a Problem Solver offering it.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2611" y="3367802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 vibrant community focused on mutual growth.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12721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Dual Roles Explained: Student &amp; Problem Solver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599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Student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Posts academic queries, project roadblocks, or non-academic questions anytime, ensuring timely assistance.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599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Problem Solver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85048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clear, quality answers and guidance, fostering a culture of peer-to-peer learning and mentorship.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818"/>
            <a:ext cx="121075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Gamification: Points, Ratings &amp; Daily Streaks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39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Earn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 Solvers gain points for every successfully resolved doubt, recognizing their effort.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6339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Dynamic Ratings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Ratings update in real-time based on the quality and volume of help provided.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6339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Daily Streaks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a daily streak to motivate consistent participation and enhance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4700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Gamification Matters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Fosters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healthy competition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peer recognition among problem solvers.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sustained involvement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deeper mastery of various subjects.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students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quickly identify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most effective and reliable problem solvers.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3742"/>
            <a:ext cx="8532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How Vfriends Benefits Students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76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Faster Resolution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1227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 doubt resolution directly translates to improved academic performance and timely project completion.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76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Diverse Perspectives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101227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a wide range of problem-solving approaches, broadening understanding and critical thinking skills.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76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Reduced Stress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101227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confidence and alleviate academic stress through consistent, reliable support from peers.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2186"/>
            <a:ext cx="9947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Building a Supportive Social Network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66974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Beyond academics, Vfriends is a platform for building genuine connections, sharing experiences, and nurturing friendships within the VIT community.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65070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Encourages collaboration and empathy among students.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92898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safe space for both academic and personal discussions.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553509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Fosters a strong sense of community spirit and belonging.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414593"/>
            <a:ext cx="30480" cy="2562701"/>
          </a:xfrm>
          <a:prstGeom prst="rect">
            <a:avLst/>
          </a:prstGeom>
          <a:solidFill>
            <a:srgbClr val="4967E9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Vision: Empowering VIT Students to Excel Together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260771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714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Foster Mutual Help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5204817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Cultivate a campus culture of collaborative learning and continuous support.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920490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4845" y="4374118"/>
            <a:ext cx="2979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Bridge Academic Gaps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864537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technology to provide accessible, immediate academic assistance.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3580328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9086" y="4033957"/>
            <a:ext cx="3754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Create Lifelong Connections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4524375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 thriving student ecosystem that extends beyond graduation.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2025-07-29T08:55:13Z</dcterms:created>
  <dcterms:modified xsi:type="dcterms:W3CDTF">2025-07-29T08:55:13Z</dcterms:modified>
</cp:coreProperties>
</file>